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0" r:id="rId2"/>
    <p:sldId id="273" r:id="rId3"/>
    <p:sldId id="272" r:id="rId4"/>
    <p:sldId id="262" r:id="rId5"/>
    <p:sldId id="271" r:id="rId6"/>
    <p:sldId id="276" r:id="rId7"/>
    <p:sldId id="270" r:id="rId8"/>
    <p:sldId id="275" r:id="rId9"/>
  </p:sldIdLst>
  <p:sldSz cx="12192000" cy="6858000"/>
  <p:notesSz cx="6858000" cy="9144000"/>
  <p:custDataLst>
    <p:tags r:id="rId11"/>
  </p:custData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A78B"/>
    <a:srgbClr val="187777"/>
    <a:srgbClr val="25B0BB"/>
    <a:srgbClr val="ED64D3"/>
    <a:srgbClr val="044AAB"/>
    <a:srgbClr val="4680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733772-EE82-4ABA-8641-F1C3E01CB68B}" type="datetimeFigureOut">
              <a:rPr lang="es-ES" smtClean="0"/>
              <a:t>01/02/2023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0D4B79-1790-400B-855E-C04AB5D3D5E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78342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5DB89-F260-C89C-A549-247F53B28B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EC99FFC-F633-52BA-8551-363665025E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90F1E83-AFCD-C006-3528-31FA0044E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1EAF0-17E5-45DF-BAD6-1A9D60FB0B8A}" type="datetimeFigureOut">
              <a:rPr lang="es-ES" smtClean="0"/>
              <a:t>01/02/2023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36CC0C9-1A75-7F4A-CEEF-9EBE02DA6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9B781FE-9ED9-4212-79F4-B2D4455B1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73467-B7E5-4D9E-B0B9-4CAF564A32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1094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096BBF-7F08-5306-6ECA-4894C0596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8741705-1707-702F-4683-DFC22B5CB1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586ED66-9545-EAD4-7E5F-1670EA674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1EAF0-17E5-45DF-BAD6-1A9D60FB0B8A}" type="datetimeFigureOut">
              <a:rPr lang="es-ES" smtClean="0"/>
              <a:t>01/02/2023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13E990A-9FF9-22A1-A3F5-F8CD6179D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71DA928-54CF-B0D2-1E96-F4C7D4E5C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73467-B7E5-4D9E-B0B9-4CAF564A32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1942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0EA3AD8-09D3-FA23-CDEA-9D24B06C0A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31CCD69-8326-65EC-8867-E3094F7355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E4EB548-0BDD-AE70-C669-8BD61B32B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1EAF0-17E5-45DF-BAD6-1A9D60FB0B8A}" type="datetimeFigureOut">
              <a:rPr lang="es-ES" smtClean="0"/>
              <a:t>01/02/2023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92AF99D-E058-2C3D-675A-230AAAABB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67FDF26-F2C5-D8FF-EABB-59FC3163F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73467-B7E5-4D9E-B0B9-4CAF564A32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4687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5FD847-F9B6-7B08-7E8B-CD081F0FE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4841FD-340C-6087-E8C5-03E6148B5C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2B2585C-B9E2-DFBE-5637-5554E47B7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1EAF0-17E5-45DF-BAD6-1A9D60FB0B8A}" type="datetimeFigureOut">
              <a:rPr lang="es-ES" smtClean="0"/>
              <a:t>01/02/2023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067F00E-AF36-2B03-D6EB-0922BFC35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D0FD3C1-308A-3AAD-EE1E-EABBBAF9D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73467-B7E5-4D9E-B0B9-4CAF564A32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4742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20AFAC-E340-1507-984D-AF94ADC18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9F25F33-8B36-EF4E-22E7-B10E85E64F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986145A-A673-D4A3-FAD8-2F995F8E3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1EAF0-17E5-45DF-BAD6-1A9D60FB0B8A}" type="datetimeFigureOut">
              <a:rPr lang="es-ES" smtClean="0"/>
              <a:t>01/02/2023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C2AC55A-4C34-5FCD-5A97-587C28A3E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7EB6832-7619-91EF-8736-506C35955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73467-B7E5-4D9E-B0B9-4CAF564A32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3511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F2A465-C465-E9CF-D826-DA93BBAC6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A64C639-6834-DA7B-705F-86D6A8D8D5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8BF5A9D-58E7-7017-4906-61F7939F9D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23643B4-41BE-3734-52D0-3C96A2631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1EAF0-17E5-45DF-BAD6-1A9D60FB0B8A}" type="datetimeFigureOut">
              <a:rPr lang="es-ES" smtClean="0"/>
              <a:t>01/02/2023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07C502B-4D5E-8A09-B127-CB7E21A14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2E34959-7A16-72CC-6AC8-30635E166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73467-B7E5-4D9E-B0B9-4CAF564A32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042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33AB18-F083-DC68-8689-DD7C256AB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1640D0C-824F-2B30-8BC0-BFE31D8642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EADB3BF-1664-8977-547F-4C0F135242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9D68968-C4C3-0B13-D745-B02F4BB011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29AF504-FF9F-F87E-B034-543C3C5160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8A6AF4F-6F0D-5AD5-83C8-A07B8422C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1EAF0-17E5-45DF-BAD6-1A9D60FB0B8A}" type="datetimeFigureOut">
              <a:rPr lang="es-ES" smtClean="0"/>
              <a:t>01/02/2023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00D031E-41E6-3CD8-7DBF-DE33416A7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4862D4A-29C5-964B-AE8A-A6BC2C953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73467-B7E5-4D9E-B0B9-4CAF564A32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7926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584A8D-728A-450E-EEFA-49D364675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0689FDC-5252-43AC-E7C4-3309DDE40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1EAF0-17E5-45DF-BAD6-1A9D60FB0B8A}" type="datetimeFigureOut">
              <a:rPr lang="es-ES" smtClean="0"/>
              <a:t>01/02/2023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19809B0-087F-EAD4-9482-1F90C38C0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A546927-A331-C0F9-8496-D070EEB3A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73467-B7E5-4D9E-B0B9-4CAF564A32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9349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759E838-2488-6496-4CF5-B491E9D9A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1EAF0-17E5-45DF-BAD6-1A9D60FB0B8A}" type="datetimeFigureOut">
              <a:rPr lang="es-ES" smtClean="0"/>
              <a:t>01/02/2023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355C5E0-CE90-3E94-C0D5-3612A042E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081A6BD-2D99-26CF-569F-0136B68DC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73467-B7E5-4D9E-B0B9-4CAF564A32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5996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5B2C66-7F63-5698-9BDB-01B291748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E46693C-934D-CDC5-9B6C-B185832AE7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2AC9C71-09D8-2F4D-FE8D-55387C0D64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FEDE4AF-D4D9-4A3D-CB29-2CDE6AFEA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1EAF0-17E5-45DF-BAD6-1A9D60FB0B8A}" type="datetimeFigureOut">
              <a:rPr lang="es-ES" smtClean="0"/>
              <a:t>01/02/2023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2475506-1E21-F337-09DA-C095F0FCD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01F869-377B-5B44-7BF4-2A296360F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73467-B7E5-4D9E-B0B9-4CAF564A32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3323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6FF72A-45B3-C070-A665-78504C4EA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E759291-6E48-143F-C137-FED4C42CD4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E6A9D2D-0CD5-E1B4-0847-03E6ED6012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C64B123-ABE2-E415-D79E-81042AC66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1EAF0-17E5-45DF-BAD6-1A9D60FB0B8A}" type="datetimeFigureOut">
              <a:rPr lang="es-ES" smtClean="0"/>
              <a:t>01/02/2023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298CC30-5192-F14A-8781-121BA6084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0A9FB28-3538-7CCE-FDCE-823699963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73467-B7E5-4D9E-B0B9-4CAF564A32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46878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AB6953D-9D8F-D0B8-E8BE-1A17CDFD9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519F319-ADA7-E52F-2D93-2618519387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7D2BCCE-E7A7-B6E2-8C3D-C8DD08562D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01EAF0-17E5-45DF-BAD6-1A9D60FB0B8A}" type="datetimeFigureOut">
              <a:rPr lang="es-ES" smtClean="0"/>
              <a:t>01/02/2023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004822E-40AC-3B03-9DDB-1592F1E19C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4481BBD-2896-7EA3-2491-6C53F65579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373467-B7E5-4D9E-B0B9-4CAF564A32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2645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11" Type="http://schemas.openxmlformats.org/officeDocument/2006/relationships/image" Target="../media/image9.svg"/><Relationship Id="rId5" Type="http://schemas.openxmlformats.org/officeDocument/2006/relationships/image" Target="../media/image3.sv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17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exels.com/es-es/foto/perro-de-pelo-corto-marron-junto-a-la-piscina-3287698/" TargetMode="External"/><Relationship Id="rId3" Type="http://schemas.openxmlformats.org/officeDocument/2006/relationships/image" Target="../media/image12.png"/><Relationship Id="rId7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hyperlink" Target="https://www.fashionandbeautynow.com/2013/01/un-gran-proposito-para-el-2013-hacer.html" TargetMode="External"/><Relationship Id="rId5" Type="http://schemas.openxmlformats.org/officeDocument/2006/relationships/image" Target="../media/image19.jpg"/><Relationship Id="rId10" Type="http://schemas.openxmlformats.org/officeDocument/2006/relationships/hyperlink" Target="https://www.ag.ndsu.edu/publications/kids-family/transition-issues-in-early-childhood-settings-in-north-dakota" TargetMode="External"/><Relationship Id="rId4" Type="http://schemas.openxmlformats.org/officeDocument/2006/relationships/image" Target="../media/image18.svg"/><Relationship Id="rId9" Type="http://schemas.openxmlformats.org/officeDocument/2006/relationships/image" Target="../media/image21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ogritodobicho2.com/2019/07/o-melhor-jeito-de-acariciar-seu-gato.html" TargetMode="External"/><Relationship Id="rId13" Type="http://schemas.openxmlformats.org/officeDocument/2006/relationships/image" Target="../media/image28.jpeg"/><Relationship Id="rId3" Type="http://schemas.openxmlformats.org/officeDocument/2006/relationships/image" Target="../media/image22.png"/><Relationship Id="rId7" Type="http://schemas.openxmlformats.org/officeDocument/2006/relationships/image" Target="../media/image25.jpg"/><Relationship Id="rId12" Type="http://schemas.openxmlformats.org/officeDocument/2006/relationships/hyperlink" Target="https://unlocusamoenusblog.wordpress.com/2016/10/19/playa-y-amigas/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hyperlink" Target="https://www.mundoasperger.com/2015/10/la-familia-mixta-y-el-entorno-escolar.html" TargetMode="External"/><Relationship Id="rId11" Type="http://schemas.openxmlformats.org/officeDocument/2006/relationships/image" Target="../media/image27.jpg"/><Relationship Id="rId5" Type="http://schemas.openxmlformats.org/officeDocument/2006/relationships/image" Target="../media/image24.jpg"/><Relationship Id="rId10" Type="http://schemas.openxmlformats.org/officeDocument/2006/relationships/hyperlink" Target="https://www.flickr.com/photos/presta/4746025554" TargetMode="External"/><Relationship Id="rId4" Type="http://schemas.openxmlformats.org/officeDocument/2006/relationships/image" Target="../media/image23.svg"/><Relationship Id="rId9" Type="http://schemas.openxmlformats.org/officeDocument/2006/relationships/image" Target="../media/image26.jpg"/><Relationship Id="rId14" Type="http://schemas.openxmlformats.org/officeDocument/2006/relationships/hyperlink" Target="https://www.pexels.com/es-es/foto/aeronave-ala-de-avion-montanas-vuelo-258125/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A2184E-C1F5-E34C-3E3B-D077058AA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272" y="724448"/>
            <a:ext cx="10004695" cy="1325563"/>
          </a:xfrm>
        </p:spPr>
        <p:txBody>
          <a:bodyPr anchor="t">
            <a:noAutofit/>
          </a:bodyPr>
          <a:lstStyle/>
          <a:p>
            <a:r>
              <a:rPr lang="es-ES" sz="2800" dirty="0">
                <a:solidFill>
                  <a:srgbClr val="05A78B"/>
                </a:solidFill>
                <a:latin typeface="DIN Pro Bold" panose="020B0804020101020102" pitchFamily="34" charset="0"/>
                <a:cs typeface="DIN Pro Bold" panose="020B0804020101020102" pitchFamily="34" charset="0"/>
              </a:rPr>
              <a:t>¡Crea tu diseño de corazón de San Valentín con nuestras plantillas! </a:t>
            </a:r>
            <a:br>
              <a:rPr lang="es-ES" sz="2800" dirty="0">
                <a:solidFill>
                  <a:srgbClr val="05A78B"/>
                </a:solidFill>
                <a:latin typeface="DIN Pro Bold" panose="020B0804020101020102" pitchFamily="34" charset="0"/>
                <a:cs typeface="DIN Pro Bold" panose="020B0804020101020102" pitchFamily="34" charset="0"/>
              </a:rPr>
            </a:br>
            <a:br>
              <a:rPr lang="es-ES" sz="2800" dirty="0">
                <a:solidFill>
                  <a:srgbClr val="05A78B"/>
                </a:solidFill>
                <a:latin typeface="DIN Pro Bold" panose="020B0804020101020102" pitchFamily="34" charset="0"/>
                <a:cs typeface="DIN Pro Bold" panose="020B0804020101020102" pitchFamily="34" charset="0"/>
              </a:rPr>
            </a:br>
            <a:r>
              <a:rPr lang="es-ES" sz="2800" dirty="0">
                <a:solidFill>
                  <a:srgbClr val="05A78B"/>
                </a:solidFill>
                <a:latin typeface="DIN Pro Bold" panose="020B0804020101020102" pitchFamily="34" charset="0"/>
                <a:cs typeface="DIN Pro Bold" panose="020B0804020101020102" pitchFamily="34" charset="0"/>
              </a:rPr>
              <a:t>Si quieres hacerlo desde cero, te damos algunas instrucciones:</a:t>
            </a:r>
          </a:p>
        </p:txBody>
      </p:sp>
      <p:pic>
        <p:nvPicPr>
          <p:cNvPr id="5" name="Imagen 4" descr="Gráfico, Gráfico de embudo&#10;&#10;Descripción generada automáticamente">
            <a:extLst>
              <a:ext uri="{FF2B5EF4-FFF2-40B4-BE49-F238E27FC236}">
                <a16:creationId xmlns:a16="http://schemas.microsoft.com/office/drawing/2014/main" id="{1846FC3B-177E-5406-2159-498B146F43D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1093" b="2042"/>
          <a:stretch/>
        </p:blipFill>
        <p:spPr>
          <a:xfrm>
            <a:off x="4345607" y="2239887"/>
            <a:ext cx="2933293" cy="776337"/>
          </a:xfrm>
          <a:prstGeom prst="rect">
            <a:avLst/>
          </a:prstGeom>
          <a:ln>
            <a:noFill/>
          </a:ln>
          <a:effectLst>
            <a:outerShdw blurRad="127000" dist="25400" dir="2700000" algn="tl" rotWithShape="0">
              <a:srgbClr val="333333">
                <a:alpha val="20000"/>
              </a:srgbClr>
            </a:outerShdw>
          </a:effectLst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9E287F70-E89B-80DE-45A2-63DC10558C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6180617"/>
            <a:ext cx="1352550" cy="676275"/>
          </a:xfrm>
          <a:prstGeom prst="rect">
            <a:avLst/>
          </a:prstGeom>
        </p:spPr>
      </p:pic>
      <p:pic>
        <p:nvPicPr>
          <p:cNvPr id="10" name="Gráfico 9">
            <a:extLst>
              <a:ext uri="{FF2B5EF4-FFF2-40B4-BE49-F238E27FC236}">
                <a16:creationId xmlns:a16="http://schemas.microsoft.com/office/drawing/2014/main" id="{D7D19F51-82B5-5E8F-565E-A1F0A2DB783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3" y="-1"/>
            <a:ext cx="676275" cy="676275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8AF4F81B-7D8B-FE30-4DAA-68D09049F3A8}"/>
              </a:ext>
            </a:extLst>
          </p:cNvPr>
          <p:cNvSpPr txBox="1"/>
          <p:nvPr/>
        </p:nvSpPr>
        <p:spPr>
          <a:xfrm>
            <a:off x="676274" y="2466872"/>
            <a:ext cx="36392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>
                <a:latin typeface="Archivo" pitchFamily="2" charset="0"/>
                <a:cs typeface="Archivo" pitchFamily="2" charset="0"/>
              </a:rPr>
              <a:t>1. Utiliza cualquier lápiz de dibujo: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6B7567CD-F085-DB02-ABF6-BFA867573EE5}"/>
              </a:ext>
            </a:extLst>
          </p:cNvPr>
          <p:cNvSpPr txBox="1"/>
          <p:nvPr/>
        </p:nvSpPr>
        <p:spPr>
          <a:xfrm>
            <a:off x="676273" y="3385985"/>
            <a:ext cx="433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s-ES" sz="1600" b="1" dirty="0">
                <a:latin typeface="Archivo" pitchFamily="2" charset="0"/>
                <a:cs typeface="Archivo" pitchFamily="2" charset="0"/>
              </a:rPr>
              <a:t>2. Elige el color de </a:t>
            </a:r>
            <a:r>
              <a:rPr lang="es-ES" sz="1600" b="1" dirty="0" err="1">
                <a:latin typeface="Archivo" pitchFamily="2" charset="0"/>
                <a:cs typeface="Archivo" pitchFamily="2" charset="0"/>
              </a:rPr>
              <a:t>Atrys</a:t>
            </a:r>
            <a:r>
              <a:rPr lang="es-ES" sz="1600" b="1" dirty="0">
                <a:latin typeface="Archivo" pitchFamily="2" charset="0"/>
                <a:cs typeface="Archivo" pitchFamily="2" charset="0"/>
              </a:rPr>
              <a:t> que más te guste: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E858DD95-1561-1094-7B5C-7330B52A24E7}"/>
              </a:ext>
            </a:extLst>
          </p:cNvPr>
          <p:cNvSpPr txBox="1"/>
          <p:nvPr/>
        </p:nvSpPr>
        <p:spPr>
          <a:xfrm>
            <a:off x="907384" y="3736285"/>
            <a:ext cx="43378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s-ES" sz="1600" b="0" i="0" dirty="0">
                <a:solidFill>
                  <a:srgbClr val="044AAB"/>
                </a:solidFill>
                <a:effectLst/>
                <a:latin typeface="Archivo" pitchFamily="2" charset="0"/>
                <a:cs typeface="Archivo" pitchFamily="2" charset="0"/>
              </a:rPr>
              <a:t>#044AAB </a:t>
            </a:r>
            <a:r>
              <a:rPr lang="es-ES" sz="1600" dirty="0">
                <a:solidFill>
                  <a:srgbClr val="044AAB"/>
                </a:solidFill>
                <a:latin typeface="Archivo" pitchFamily="2" charset="0"/>
                <a:cs typeface="Archivo" pitchFamily="2" charset="0"/>
              </a:rPr>
              <a:t>Azul      </a:t>
            </a:r>
            <a:r>
              <a:rPr lang="es-ES" sz="1600" b="0" i="0" dirty="0">
                <a:solidFill>
                  <a:srgbClr val="4680AE"/>
                </a:solidFill>
                <a:effectLst/>
                <a:latin typeface="Archivo" pitchFamily="2" charset="0"/>
                <a:cs typeface="Archivo" pitchFamily="2" charset="0"/>
              </a:rPr>
              <a:t>#4680AE </a:t>
            </a:r>
            <a:r>
              <a:rPr lang="es-ES" sz="1600" dirty="0">
                <a:solidFill>
                  <a:srgbClr val="4680AE"/>
                </a:solidFill>
                <a:latin typeface="Archivo" pitchFamily="2" charset="0"/>
                <a:cs typeface="Archivo" pitchFamily="2" charset="0"/>
              </a:rPr>
              <a:t>Azul Metálico </a:t>
            </a:r>
          </a:p>
          <a:p>
            <a:pPr marL="0" indent="0">
              <a:buNone/>
            </a:pPr>
            <a:r>
              <a:rPr lang="es-ES" sz="1600" b="0" i="0" dirty="0">
                <a:solidFill>
                  <a:srgbClr val="25B0BB"/>
                </a:solidFill>
                <a:effectLst/>
                <a:latin typeface="Archivo" pitchFamily="2" charset="0"/>
                <a:cs typeface="Archivo" pitchFamily="2" charset="0"/>
              </a:rPr>
              <a:t>#25B0BB J</a:t>
            </a:r>
            <a:r>
              <a:rPr lang="es-ES" sz="1600" dirty="0">
                <a:solidFill>
                  <a:srgbClr val="25B0BB"/>
                </a:solidFill>
                <a:latin typeface="Archivo" pitchFamily="2" charset="0"/>
                <a:cs typeface="Archivo" pitchFamily="2" charset="0"/>
              </a:rPr>
              <a:t>ava      </a:t>
            </a:r>
            <a:r>
              <a:rPr lang="es-ES" sz="1600" b="0" i="0" dirty="0">
                <a:solidFill>
                  <a:srgbClr val="05A78B"/>
                </a:solidFill>
                <a:effectLst/>
                <a:latin typeface="Archivo" pitchFamily="2" charset="0"/>
                <a:cs typeface="Archivo" pitchFamily="2" charset="0"/>
              </a:rPr>
              <a:t>#05A78B N</a:t>
            </a:r>
            <a:r>
              <a:rPr lang="es-ES" sz="1600" dirty="0">
                <a:solidFill>
                  <a:srgbClr val="05A78B"/>
                </a:solidFill>
                <a:latin typeface="Archivo" pitchFamily="2" charset="0"/>
                <a:cs typeface="Archivo" pitchFamily="2" charset="0"/>
              </a:rPr>
              <a:t>iagara </a:t>
            </a:r>
          </a:p>
          <a:p>
            <a:pPr marL="0" indent="0">
              <a:buNone/>
            </a:pPr>
            <a:r>
              <a:rPr lang="es-ES" sz="1600" b="0" i="0" dirty="0">
                <a:solidFill>
                  <a:srgbClr val="187777"/>
                </a:solidFill>
                <a:effectLst/>
                <a:latin typeface="Archivo" pitchFamily="2" charset="0"/>
                <a:cs typeface="Archivo" pitchFamily="2" charset="0"/>
              </a:rPr>
              <a:t>#187777 </a:t>
            </a:r>
            <a:r>
              <a:rPr lang="es-ES" sz="1600" dirty="0">
                <a:solidFill>
                  <a:srgbClr val="187777"/>
                </a:solidFill>
                <a:latin typeface="Archivo" pitchFamily="2" charset="0"/>
                <a:cs typeface="Archivo" pitchFamily="2" charset="0"/>
              </a:rPr>
              <a:t>Olmo      </a:t>
            </a:r>
            <a:r>
              <a:rPr lang="es-ES" sz="1600" b="0" i="0" dirty="0">
                <a:solidFill>
                  <a:srgbClr val="ED64D3"/>
                </a:solidFill>
                <a:effectLst/>
                <a:latin typeface="Archivo" pitchFamily="2" charset="0"/>
                <a:cs typeface="Archivo" pitchFamily="2" charset="0"/>
              </a:rPr>
              <a:t>#ed64d3 M</a:t>
            </a:r>
            <a:r>
              <a:rPr lang="es-ES" sz="1600" dirty="0">
                <a:solidFill>
                  <a:srgbClr val="ED64D3"/>
                </a:solidFill>
                <a:latin typeface="Archivo" pitchFamily="2" charset="0"/>
                <a:cs typeface="Archivo" pitchFamily="2" charset="0"/>
              </a:rPr>
              <a:t>agenta</a:t>
            </a:r>
          </a:p>
        </p:txBody>
      </p:sp>
      <p:pic>
        <p:nvPicPr>
          <p:cNvPr id="17" name="Gráfico 16">
            <a:extLst>
              <a:ext uri="{FF2B5EF4-FFF2-40B4-BE49-F238E27FC236}">
                <a16:creationId xmlns:a16="http://schemas.microsoft.com/office/drawing/2014/main" id="{2DD9E4C2-A509-B26D-3766-9CA57F44A2B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816658" y="6271557"/>
            <a:ext cx="1116193" cy="322599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C76CECD7-50CC-429C-DD88-807D9333C1F5}"/>
              </a:ext>
            </a:extLst>
          </p:cNvPr>
          <p:cNvSpPr txBox="1"/>
          <p:nvPr/>
        </p:nvSpPr>
        <p:spPr>
          <a:xfrm>
            <a:off x="676273" y="5060513"/>
            <a:ext cx="43378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s-ES" sz="1600" b="1" dirty="0">
                <a:latin typeface="Archivo" pitchFamily="2" charset="0"/>
                <a:cs typeface="Archivo" pitchFamily="2" charset="0"/>
              </a:rPr>
              <a:t>3. Elige la plantilla vacía que encontrarás en la última diapositiva de este documento.</a:t>
            </a:r>
            <a:endParaRPr lang="es-ES" sz="1600" dirty="0">
              <a:latin typeface="Archivo" pitchFamily="2" charset="0"/>
              <a:cs typeface="Archivo" pitchFamily="2" charset="0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44582F78-65AC-7A30-9AB2-F0C2646511A8}"/>
              </a:ext>
            </a:extLst>
          </p:cNvPr>
          <p:cNvSpPr txBox="1"/>
          <p:nvPr/>
        </p:nvSpPr>
        <p:spPr>
          <a:xfrm>
            <a:off x="7624114" y="2458778"/>
            <a:ext cx="415858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s-ES" sz="1600" b="1" dirty="0">
                <a:latin typeface="Archivo" pitchFamily="2" charset="0"/>
                <a:cs typeface="Archivo" pitchFamily="2" charset="0"/>
              </a:rPr>
              <a:t>4. Diseña tu corazón y siéntete libre de aplicar tu estilo.</a:t>
            </a:r>
          </a:p>
          <a:p>
            <a:pPr marL="0" indent="0">
              <a:buNone/>
            </a:pPr>
            <a:endParaRPr lang="es-ES" sz="1600" b="1" dirty="0">
              <a:latin typeface="Archivo" pitchFamily="2" charset="0"/>
              <a:cs typeface="Archivo" pitchFamily="2" charset="0"/>
            </a:endParaRPr>
          </a:p>
          <a:p>
            <a:pPr marL="0" indent="0">
              <a:buNone/>
            </a:pPr>
            <a:r>
              <a:rPr lang="es-ES" sz="1600" b="1" dirty="0">
                <a:latin typeface="Archivo" pitchFamily="2" charset="0"/>
                <a:cs typeface="Archivo" pitchFamily="2" charset="0"/>
              </a:rPr>
              <a:t>5. Cuando tengas listo tu dibujo guárdalo en formato PPT y súbelo en el formulario de San Valentín en la sección Participa de Somos Atrys.</a:t>
            </a:r>
          </a:p>
        </p:txBody>
      </p:sp>
      <p:pic>
        <p:nvPicPr>
          <p:cNvPr id="23" name="Gráfico 22">
            <a:extLst>
              <a:ext uri="{FF2B5EF4-FFF2-40B4-BE49-F238E27FC236}">
                <a16:creationId xmlns:a16="http://schemas.microsoft.com/office/drawing/2014/main" id="{0E7E0608-C37B-D680-C710-6CC50E43E6A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839450" y="0"/>
            <a:ext cx="1352550" cy="13525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67203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A2184E-C1F5-E34C-3E3B-D077058AA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2550" y="2721303"/>
            <a:ext cx="9858133" cy="1325563"/>
          </a:xfrm>
        </p:spPr>
        <p:txBody>
          <a:bodyPr anchor="t">
            <a:normAutofit/>
          </a:bodyPr>
          <a:lstStyle/>
          <a:p>
            <a:pPr algn="ctr"/>
            <a:r>
              <a:rPr lang="es-ES" sz="5400" dirty="0">
                <a:solidFill>
                  <a:srgbClr val="044AAB"/>
                </a:solidFill>
                <a:latin typeface="DIN Pro Bold" panose="020B0804020101020102" pitchFamily="34" charset="0"/>
                <a:cs typeface="DIN Pro Bold" panose="020B0804020101020102" pitchFamily="34" charset="0"/>
              </a:rPr>
              <a:t>Ideas y plantillas</a:t>
            </a:r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9E287F70-E89B-80DE-45A2-63DC10558C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39450" y="0"/>
            <a:ext cx="1352550" cy="676275"/>
          </a:xfrm>
          <a:prstGeom prst="rect">
            <a:avLst/>
          </a:prstGeom>
        </p:spPr>
      </p:pic>
      <p:pic>
        <p:nvPicPr>
          <p:cNvPr id="10" name="Gráfico 9">
            <a:extLst>
              <a:ext uri="{FF2B5EF4-FFF2-40B4-BE49-F238E27FC236}">
                <a16:creationId xmlns:a16="http://schemas.microsoft.com/office/drawing/2014/main" id="{D7D19F51-82B5-5E8F-565E-A1F0A2DB78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274516" y="6181725"/>
            <a:ext cx="676275" cy="676275"/>
          </a:xfrm>
          <a:prstGeom prst="rect">
            <a:avLst/>
          </a:prstGeom>
        </p:spPr>
      </p:pic>
      <p:pic>
        <p:nvPicPr>
          <p:cNvPr id="17" name="Gráfico 16">
            <a:extLst>
              <a:ext uri="{FF2B5EF4-FFF2-40B4-BE49-F238E27FC236}">
                <a16:creationId xmlns:a16="http://schemas.microsoft.com/office/drawing/2014/main" id="{2DD9E4C2-A509-B26D-3766-9CA57F44A2B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816658" y="6271557"/>
            <a:ext cx="1116193" cy="322599"/>
          </a:xfrm>
          <a:prstGeom prst="rect">
            <a:avLst/>
          </a:prstGeom>
        </p:spPr>
      </p:pic>
      <p:pic>
        <p:nvPicPr>
          <p:cNvPr id="23" name="Gráfico 22">
            <a:extLst>
              <a:ext uri="{FF2B5EF4-FFF2-40B4-BE49-F238E27FC236}">
                <a16:creationId xmlns:a16="http://schemas.microsoft.com/office/drawing/2014/main" id="{0E7E0608-C37B-D680-C710-6CC50E43E6A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5400000">
            <a:off x="0" y="0"/>
            <a:ext cx="1352550" cy="13525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2503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446B809E-76AC-695F-FF4C-4B473500E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216" y="5627234"/>
            <a:ext cx="3096986" cy="1114034"/>
          </a:xfrm>
        </p:spPr>
        <p:txBody>
          <a:bodyPr anchor="t">
            <a:noAutofit/>
          </a:bodyPr>
          <a:lstStyle/>
          <a:p>
            <a:r>
              <a:rPr lang="es-ES" sz="1800" dirty="0">
                <a:latin typeface="Archivo" pitchFamily="2" charset="0"/>
                <a:cs typeface="Archivo" pitchFamily="2" charset="0"/>
              </a:rPr>
              <a:t>Puedes usar este diseño como </a:t>
            </a:r>
            <a:r>
              <a:rPr lang="es-ES" sz="1800" b="1" dirty="0">
                <a:latin typeface="Archivo" pitchFamily="2" charset="0"/>
                <a:cs typeface="Archivo" pitchFamily="2" charset="0"/>
              </a:rPr>
              <a:t>inspiración</a:t>
            </a:r>
            <a:r>
              <a:rPr lang="es-ES" sz="1800" dirty="0">
                <a:latin typeface="Archivo" pitchFamily="2" charset="0"/>
                <a:cs typeface="Archivo" pitchFamily="2" charset="0"/>
              </a:rPr>
              <a:t>.</a:t>
            </a:r>
            <a:endParaRPr lang="es-ES" sz="1800" b="1" dirty="0">
              <a:latin typeface="Archivo" pitchFamily="2" charset="0"/>
              <a:cs typeface="Archivo" pitchFamily="2" charset="0"/>
            </a:endParaRP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242C87F5-7E5B-1A56-2B55-9F9CEAB007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10954" y="604837"/>
            <a:ext cx="6170091" cy="5648325"/>
          </a:xfrm>
          <a:prstGeom prst="rect">
            <a:avLst/>
          </a:prstGeom>
        </p:spPr>
      </p:pic>
      <p:pic>
        <p:nvPicPr>
          <p:cNvPr id="2" name="Gráfico 1">
            <a:extLst>
              <a:ext uri="{FF2B5EF4-FFF2-40B4-BE49-F238E27FC236}">
                <a16:creationId xmlns:a16="http://schemas.microsoft.com/office/drawing/2014/main" id="{E1C81DC6-899C-C8C0-3F20-47CD0D42CB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884190">
            <a:off x="6310387" y="3638145"/>
            <a:ext cx="3023058" cy="2767417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83F61EDA-D24C-DD42-3E7B-729AD1E1BA0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20639538">
            <a:off x="8009685" y="363175"/>
            <a:ext cx="3023058" cy="276741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272389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446B809E-76AC-695F-FF4C-4B473500E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216" y="5627234"/>
            <a:ext cx="3096986" cy="1114034"/>
          </a:xfrm>
        </p:spPr>
        <p:txBody>
          <a:bodyPr anchor="t">
            <a:noAutofit/>
          </a:bodyPr>
          <a:lstStyle/>
          <a:p>
            <a:r>
              <a:rPr lang="es-ES" sz="1800" dirty="0">
                <a:latin typeface="Archivo" pitchFamily="2" charset="0"/>
                <a:cs typeface="Archivo" pitchFamily="2" charset="0"/>
              </a:rPr>
              <a:t>Puedes usar esta </a:t>
            </a:r>
            <a:r>
              <a:rPr lang="es-ES" sz="1800" b="1" dirty="0">
                <a:latin typeface="Archivo" pitchFamily="2" charset="0"/>
                <a:cs typeface="Archivo" pitchFamily="2" charset="0"/>
              </a:rPr>
              <a:t>plantilla</a:t>
            </a:r>
            <a:r>
              <a:rPr lang="es-ES" sz="1800" dirty="0">
                <a:latin typeface="Archivo" pitchFamily="2" charset="0"/>
                <a:cs typeface="Archivo" pitchFamily="2" charset="0"/>
              </a:rPr>
              <a:t> como base y añadir 1 o 2 palabras máximo.</a:t>
            </a: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242C87F5-7E5B-1A56-2B55-9F9CEAB007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10954" y="604837"/>
            <a:ext cx="6170091" cy="5648325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2C65B411-EF09-24D3-9816-FDD793F76A03}"/>
              </a:ext>
            </a:extLst>
          </p:cNvPr>
          <p:cNvSpPr txBox="1"/>
          <p:nvPr/>
        </p:nvSpPr>
        <p:spPr>
          <a:xfrm>
            <a:off x="5042674" y="2676626"/>
            <a:ext cx="20633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5400" b="1" i="1" dirty="0">
                <a:solidFill>
                  <a:srgbClr val="05A78B"/>
                </a:solidFill>
                <a:latin typeface="DIN Pro Bold" panose="020B0804020101020102"/>
              </a:rPr>
              <a:t>AMOR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22317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242C87F5-7E5B-1A56-2B55-9F9CEAB007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10954" y="604837"/>
            <a:ext cx="6170091" cy="5648325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13B1FEF6-CC69-DD4D-E487-FF9ECF1540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/>
        </p:blipFill>
        <p:spPr>
          <a:xfrm>
            <a:off x="4107505" y="1699423"/>
            <a:ext cx="1136997" cy="1286969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215D5752-9920-615F-03A4-8D8C43092ED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rcRect/>
          <a:stretch/>
        </p:blipFill>
        <p:spPr>
          <a:xfrm>
            <a:off x="6445911" y="1699422"/>
            <a:ext cx="1930453" cy="1286969"/>
          </a:xfrm>
          <a:prstGeom prst="rect">
            <a:avLst/>
          </a:prstGeom>
        </p:spPr>
      </p:pic>
      <p:pic>
        <p:nvPicPr>
          <p:cNvPr id="7" name="Imagen 6" descr="Un par de hombres sentados en una banca de madera en un parque&#10;&#10;Descripción generada automáticamente con confianza media">
            <a:extLst>
              <a:ext uri="{FF2B5EF4-FFF2-40B4-BE49-F238E27FC236}">
                <a16:creationId xmlns:a16="http://schemas.microsoft.com/office/drawing/2014/main" id="{B40E3465-9533-368D-979F-4540D942346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4838460" y="3242616"/>
            <a:ext cx="2515080" cy="1676719"/>
          </a:xfrm>
          <a:prstGeom prst="rect">
            <a:avLst/>
          </a:prstGeom>
        </p:spPr>
      </p:pic>
      <p:sp>
        <p:nvSpPr>
          <p:cNvPr id="12" name="Título 1">
            <a:extLst>
              <a:ext uri="{FF2B5EF4-FFF2-40B4-BE49-F238E27FC236}">
                <a16:creationId xmlns:a16="http://schemas.microsoft.com/office/drawing/2014/main" id="{2403D0B4-CA8D-B7EC-404B-4556CE6AC3D6}"/>
              </a:ext>
            </a:extLst>
          </p:cNvPr>
          <p:cNvSpPr txBox="1">
            <a:spLocks/>
          </p:cNvSpPr>
          <p:nvPr/>
        </p:nvSpPr>
        <p:spPr>
          <a:xfrm>
            <a:off x="345216" y="5627234"/>
            <a:ext cx="3096986" cy="111403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800" dirty="0">
                <a:latin typeface="Archivo" pitchFamily="2" charset="0"/>
                <a:cs typeface="Archivo" pitchFamily="2" charset="0"/>
              </a:rPr>
              <a:t>Puedes usar esta </a:t>
            </a:r>
            <a:r>
              <a:rPr lang="es-ES" sz="1800" b="1" dirty="0">
                <a:latin typeface="Archivo" pitchFamily="2" charset="0"/>
                <a:cs typeface="Archivo" pitchFamily="2" charset="0"/>
              </a:rPr>
              <a:t>plantilla</a:t>
            </a:r>
            <a:r>
              <a:rPr lang="es-ES" sz="1800" dirty="0">
                <a:latin typeface="Archivo" pitchFamily="2" charset="0"/>
                <a:cs typeface="Archivo" pitchFamily="2" charset="0"/>
              </a:rPr>
              <a:t> como base y añadir las imágenes que representen el amor para ti.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379970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242C87F5-7E5B-1A56-2B55-9F9CEAB007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10952" y="565986"/>
            <a:ext cx="6170091" cy="5648325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13B1FEF6-CC69-DD4D-E487-FF9ECF1540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/>
        </p:blipFill>
        <p:spPr>
          <a:xfrm>
            <a:off x="3700548" y="1238175"/>
            <a:ext cx="1950530" cy="130035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B40E3465-9533-368D-979F-4540D942346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rcRect/>
          <a:stretch/>
        </p:blipFill>
        <p:spPr>
          <a:xfrm>
            <a:off x="5109068" y="4070743"/>
            <a:ext cx="1973858" cy="1018561"/>
          </a:xfrm>
          <a:prstGeom prst="rect">
            <a:avLst/>
          </a:prstGeom>
        </p:spPr>
      </p:pic>
      <p:sp>
        <p:nvSpPr>
          <p:cNvPr id="12" name="Título 1">
            <a:extLst>
              <a:ext uri="{FF2B5EF4-FFF2-40B4-BE49-F238E27FC236}">
                <a16:creationId xmlns:a16="http://schemas.microsoft.com/office/drawing/2014/main" id="{2403D0B4-CA8D-B7EC-404B-4556CE6AC3D6}"/>
              </a:ext>
            </a:extLst>
          </p:cNvPr>
          <p:cNvSpPr txBox="1">
            <a:spLocks/>
          </p:cNvSpPr>
          <p:nvPr/>
        </p:nvSpPr>
        <p:spPr>
          <a:xfrm>
            <a:off x="345216" y="5627234"/>
            <a:ext cx="3096986" cy="111403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800" dirty="0">
                <a:latin typeface="Archivo" pitchFamily="2" charset="0"/>
                <a:cs typeface="Archivo" pitchFamily="2" charset="0"/>
              </a:rPr>
              <a:t>Puedes usar esta </a:t>
            </a:r>
            <a:r>
              <a:rPr lang="es-ES" sz="1800" b="1" dirty="0">
                <a:latin typeface="Archivo" pitchFamily="2" charset="0"/>
                <a:cs typeface="Archivo" pitchFamily="2" charset="0"/>
              </a:rPr>
              <a:t>plantilla</a:t>
            </a:r>
            <a:r>
              <a:rPr lang="es-ES" sz="1800" dirty="0">
                <a:latin typeface="Archivo" pitchFamily="2" charset="0"/>
                <a:cs typeface="Archivo" pitchFamily="2" charset="0"/>
              </a:rPr>
              <a:t> como base y añadir las imágenes que representen el amor para ti.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9C78661-D95E-1635-A4D6-9F6242270FB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rcRect/>
          <a:stretch/>
        </p:blipFill>
        <p:spPr>
          <a:xfrm>
            <a:off x="4301984" y="2810856"/>
            <a:ext cx="1721606" cy="114829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167F60D-133F-12A3-4057-645C9969130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rcRect/>
          <a:stretch/>
        </p:blipFill>
        <p:spPr>
          <a:xfrm>
            <a:off x="6718846" y="1272456"/>
            <a:ext cx="1531064" cy="1392137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6B58763F-CB7C-F896-9ADC-CB0D203DFBE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4"/>
              </a:ext>
            </a:extLst>
          </a:blip>
          <a:srcRect/>
          <a:stretch/>
        </p:blipFill>
        <p:spPr>
          <a:xfrm>
            <a:off x="6181204" y="2810857"/>
            <a:ext cx="1531064" cy="114829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968849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A2184E-C1F5-E34C-3E3B-D077058AA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6709" y="2766218"/>
            <a:ext cx="6298581" cy="1325563"/>
          </a:xfrm>
        </p:spPr>
        <p:txBody>
          <a:bodyPr anchor="t">
            <a:normAutofit/>
          </a:bodyPr>
          <a:lstStyle/>
          <a:p>
            <a:pPr algn="ctr"/>
            <a:r>
              <a:rPr lang="es-ES" sz="8000" dirty="0">
                <a:solidFill>
                  <a:srgbClr val="044AAB"/>
                </a:solidFill>
                <a:latin typeface="DIN Pro Bold" panose="020B0804020101020102" pitchFamily="34" charset="0"/>
                <a:cs typeface="DIN Pro Bold" panose="020B0804020101020102" pitchFamily="34" charset="0"/>
              </a:rPr>
              <a:t>¡Tu turno!</a:t>
            </a:r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9E287F70-E89B-80DE-45A2-63DC10558C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39450" y="0"/>
            <a:ext cx="1352550" cy="676275"/>
          </a:xfrm>
          <a:prstGeom prst="rect">
            <a:avLst/>
          </a:prstGeom>
        </p:spPr>
      </p:pic>
      <p:pic>
        <p:nvPicPr>
          <p:cNvPr id="10" name="Gráfico 9">
            <a:extLst>
              <a:ext uri="{FF2B5EF4-FFF2-40B4-BE49-F238E27FC236}">
                <a16:creationId xmlns:a16="http://schemas.microsoft.com/office/drawing/2014/main" id="{D7D19F51-82B5-5E8F-565E-A1F0A2DB78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274516" y="6181725"/>
            <a:ext cx="676275" cy="676275"/>
          </a:xfrm>
          <a:prstGeom prst="rect">
            <a:avLst/>
          </a:prstGeom>
        </p:spPr>
      </p:pic>
      <p:pic>
        <p:nvPicPr>
          <p:cNvPr id="17" name="Gráfico 16">
            <a:extLst>
              <a:ext uri="{FF2B5EF4-FFF2-40B4-BE49-F238E27FC236}">
                <a16:creationId xmlns:a16="http://schemas.microsoft.com/office/drawing/2014/main" id="{2DD9E4C2-A509-B26D-3766-9CA57F44A2B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816658" y="6271557"/>
            <a:ext cx="1116193" cy="322599"/>
          </a:xfrm>
          <a:prstGeom prst="rect">
            <a:avLst/>
          </a:prstGeom>
        </p:spPr>
      </p:pic>
      <p:pic>
        <p:nvPicPr>
          <p:cNvPr id="23" name="Gráfico 22">
            <a:extLst>
              <a:ext uri="{FF2B5EF4-FFF2-40B4-BE49-F238E27FC236}">
                <a16:creationId xmlns:a16="http://schemas.microsoft.com/office/drawing/2014/main" id="{0E7E0608-C37B-D680-C710-6CC50E43E6A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5400000">
            <a:off x="0" y="0"/>
            <a:ext cx="1352550" cy="13525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777307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>
            <a:extLst>
              <a:ext uri="{FF2B5EF4-FFF2-40B4-BE49-F238E27FC236}">
                <a16:creationId xmlns:a16="http://schemas.microsoft.com/office/drawing/2014/main" id="{2403D0B4-CA8D-B7EC-404B-4556CE6AC3D6}"/>
              </a:ext>
            </a:extLst>
          </p:cNvPr>
          <p:cNvSpPr txBox="1">
            <a:spLocks/>
          </p:cNvSpPr>
          <p:nvPr/>
        </p:nvSpPr>
        <p:spPr>
          <a:xfrm>
            <a:off x="345216" y="5627234"/>
            <a:ext cx="3096986" cy="111403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800" dirty="0">
                <a:latin typeface="Archivo" pitchFamily="2" charset="0"/>
                <a:cs typeface="Archivo" pitchFamily="2" charset="0"/>
              </a:rPr>
              <a:t>Si quieres empezar desde cero, usa esta </a:t>
            </a:r>
            <a:r>
              <a:rPr lang="es-ES" sz="1800" b="1" dirty="0">
                <a:latin typeface="Archivo" pitchFamily="2" charset="0"/>
                <a:cs typeface="Archivo" pitchFamily="2" charset="0"/>
              </a:rPr>
              <a:t>plantilla vacía </a:t>
            </a:r>
            <a:r>
              <a:rPr lang="es-ES" sz="1800" dirty="0">
                <a:latin typeface="Archivo" pitchFamily="2" charset="0"/>
                <a:cs typeface="Archivo" pitchFamily="2" charset="0"/>
              </a:rPr>
              <a:t>para dar rienda suelta a tu creatividad.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7704067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</TotalTime>
  <Words>202</Words>
  <Application>Microsoft Office PowerPoint</Application>
  <PresentationFormat>Panorámica</PresentationFormat>
  <Paragraphs>18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4" baseType="lpstr">
      <vt:lpstr>Archivo</vt:lpstr>
      <vt:lpstr>Arial</vt:lpstr>
      <vt:lpstr>Calibri</vt:lpstr>
      <vt:lpstr>Calibri Light</vt:lpstr>
      <vt:lpstr>DIN Pro Bold</vt:lpstr>
      <vt:lpstr>Tema de Office</vt:lpstr>
      <vt:lpstr>¡Crea tu diseño de corazón de San Valentín con nuestras plantillas!   Si quieres hacerlo desde cero, te damos algunas instrucciones:</vt:lpstr>
      <vt:lpstr>Ideas y plantillas</vt:lpstr>
      <vt:lpstr>Puedes usar este diseño como inspiración.</vt:lpstr>
      <vt:lpstr>Puedes usar esta plantilla como base y añadir 1 o 2 palabras máximo.</vt:lpstr>
      <vt:lpstr>Presentación de PowerPoint</vt:lpstr>
      <vt:lpstr>Presentación de PowerPoint</vt:lpstr>
      <vt:lpstr>¡Tu turno!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Instrucciones para tu dibujo de  San Valentín</dc:title>
  <dc:creator>Alexandra  Gil</dc:creator>
  <cp:lastModifiedBy>Alexandra  Gil</cp:lastModifiedBy>
  <cp:revision>13</cp:revision>
  <dcterms:created xsi:type="dcterms:W3CDTF">2023-01-24T10:49:31Z</dcterms:created>
  <dcterms:modified xsi:type="dcterms:W3CDTF">2023-02-01T13:04:32Z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1A3051E8-CC41-49A3-94E1-CB4E17E90CF4</vt:lpwstr>
  </property>
  <property fmtid="{D5CDD505-2E9C-101B-9397-08002B2CF9AE}" pid="3" name="ArticulatePath">
    <vt:lpwstr>Prueba plantilla - copia</vt:lpwstr>
  </property>
</Properties>
</file>